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410" r:id="rId5"/>
    <p:sldId id="354" r:id="rId6"/>
    <p:sldId id="394" r:id="rId7"/>
    <p:sldId id="395" r:id="rId8"/>
    <p:sldId id="412" r:id="rId9"/>
    <p:sldId id="413" r:id="rId10"/>
    <p:sldId id="411" r:id="rId11"/>
    <p:sldId id="397" r:id="rId12"/>
    <p:sldId id="415" r:id="rId13"/>
    <p:sldId id="416" r:id="rId14"/>
    <p:sldId id="414" r:id="rId15"/>
    <p:sldId id="417" r:id="rId16"/>
    <p:sldId id="398" r:id="rId17"/>
    <p:sldId id="402" r:id="rId18"/>
    <p:sldId id="403" r:id="rId19"/>
    <p:sldId id="404" r:id="rId20"/>
    <p:sldId id="265" r:id="rId21"/>
    <p:sldId id="298" r:id="rId22"/>
  </p:sldIdLst>
  <p:sldSz cx="9144000" cy="5143500" type="screen16x9"/>
  <p:notesSz cx="6858000" cy="9144000"/>
  <p:defaultTextStyle>
    <a:lvl1pPr algn="ctr" defTabSz="366737">
      <a:defRPr sz="2250">
        <a:latin typeface="+mn-lt"/>
        <a:ea typeface="+mn-ea"/>
        <a:cs typeface="+mn-cs"/>
        <a:sym typeface="Helvetica Light"/>
      </a:defRPr>
    </a:lvl1pPr>
    <a:lvl2pPr indent="143505" algn="ctr" defTabSz="366737">
      <a:defRPr sz="2250">
        <a:latin typeface="+mn-lt"/>
        <a:ea typeface="+mn-ea"/>
        <a:cs typeface="+mn-cs"/>
        <a:sym typeface="Helvetica Light"/>
      </a:defRPr>
    </a:lvl2pPr>
    <a:lvl3pPr indent="287012" algn="ctr" defTabSz="366737">
      <a:defRPr sz="2250">
        <a:latin typeface="+mn-lt"/>
        <a:ea typeface="+mn-ea"/>
        <a:cs typeface="+mn-cs"/>
        <a:sym typeface="Helvetica Light"/>
      </a:defRPr>
    </a:lvl3pPr>
    <a:lvl4pPr indent="430517" algn="ctr" defTabSz="366737">
      <a:defRPr sz="2250">
        <a:latin typeface="+mn-lt"/>
        <a:ea typeface="+mn-ea"/>
        <a:cs typeface="+mn-cs"/>
        <a:sym typeface="Helvetica Light"/>
      </a:defRPr>
    </a:lvl4pPr>
    <a:lvl5pPr indent="574022" algn="ctr" defTabSz="366737">
      <a:defRPr sz="2250">
        <a:latin typeface="+mn-lt"/>
        <a:ea typeface="+mn-ea"/>
        <a:cs typeface="+mn-cs"/>
        <a:sym typeface="Helvetica Light"/>
      </a:defRPr>
    </a:lvl5pPr>
    <a:lvl6pPr indent="717528" algn="ctr" defTabSz="366737">
      <a:defRPr sz="2250">
        <a:latin typeface="+mn-lt"/>
        <a:ea typeface="+mn-ea"/>
        <a:cs typeface="+mn-cs"/>
        <a:sym typeface="Helvetica Light"/>
      </a:defRPr>
    </a:lvl6pPr>
    <a:lvl7pPr indent="861034" algn="ctr" defTabSz="366737">
      <a:defRPr sz="2250">
        <a:latin typeface="+mn-lt"/>
        <a:ea typeface="+mn-ea"/>
        <a:cs typeface="+mn-cs"/>
        <a:sym typeface="Helvetica Light"/>
      </a:defRPr>
    </a:lvl7pPr>
    <a:lvl8pPr indent="1004539" algn="ctr" defTabSz="366737">
      <a:defRPr sz="2250">
        <a:latin typeface="+mn-lt"/>
        <a:ea typeface="+mn-ea"/>
        <a:cs typeface="+mn-cs"/>
        <a:sym typeface="Helvetica Light"/>
      </a:defRPr>
    </a:lvl8pPr>
    <a:lvl9pPr indent="1148045" algn="ctr" defTabSz="366737">
      <a:defRPr sz="225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9647"/>
    <a:srgbClr val="FDE111"/>
    <a:srgbClr val="EDEDED"/>
    <a:srgbClr val="194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89"/>
    <p:restoredTop sz="85602"/>
  </p:normalViewPr>
  <p:slideViewPr>
    <p:cSldViewPr snapToGrid="0" snapToObjects="1">
      <p:cViewPr varScale="1">
        <p:scale>
          <a:sx n="271" d="100"/>
          <a:sy n="271" d="100"/>
        </p:scale>
        <p:origin x="256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Drohan" userId="bd111efc-3a90-4169-a791-cb26685365d4" providerId="ADAL" clId="{6F001CD5-4C16-754A-A180-E54A348382B9}"/>
    <pc:docChg chg="addSld delSld modSld">
      <pc:chgData name="David Drohan" userId="bd111efc-3a90-4169-a791-cb26685365d4" providerId="ADAL" clId="{6F001CD5-4C16-754A-A180-E54A348382B9}" dt="2019-07-04T20:40:25.745" v="56" actId="2696"/>
      <pc:docMkLst>
        <pc:docMk/>
      </pc:docMkLst>
      <pc:sldChg chg="modSp">
        <pc:chgData name="David Drohan" userId="bd111efc-3a90-4169-a791-cb26685365d4" providerId="ADAL" clId="{6F001CD5-4C16-754A-A180-E54A348382B9}" dt="2019-07-04T20:38:58.599" v="16" actId="20577"/>
        <pc:sldMkLst>
          <pc:docMk/>
          <pc:sldMk cId="0" sldId="257"/>
        </pc:sldMkLst>
        <pc:spChg chg="mod">
          <ac:chgData name="David Drohan" userId="bd111efc-3a90-4169-a791-cb26685365d4" providerId="ADAL" clId="{6F001CD5-4C16-754A-A180-E54A348382B9}" dt="2019-07-04T20:38:58.599" v="16" actId="20577"/>
          <ac:spMkLst>
            <pc:docMk/>
            <pc:sldMk cId="0" sldId="257"/>
            <ac:spMk id="79" creationId="{00000000-0000-0000-0000-000000000000}"/>
          </ac:spMkLst>
        </pc:spChg>
      </pc:sldChg>
      <pc:sldChg chg="del">
        <pc:chgData name="David Drohan" userId="bd111efc-3a90-4169-a791-cb26685365d4" providerId="ADAL" clId="{6F001CD5-4C16-754A-A180-E54A348382B9}" dt="2019-07-04T20:40:25.697" v="30" actId="2696"/>
        <pc:sldMkLst>
          <pc:docMk/>
          <pc:sldMk cId="3912898990" sldId="301"/>
        </pc:sldMkLst>
      </pc:sldChg>
      <pc:sldChg chg="del">
        <pc:chgData name="David Drohan" userId="bd111efc-3a90-4169-a791-cb26685365d4" providerId="ADAL" clId="{6F001CD5-4C16-754A-A180-E54A348382B9}" dt="2019-07-04T20:40:25.714" v="39" actId="2696"/>
        <pc:sldMkLst>
          <pc:docMk/>
          <pc:sldMk cId="3672276980" sldId="312"/>
        </pc:sldMkLst>
      </pc:sldChg>
      <pc:sldChg chg="del">
        <pc:chgData name="David Drohan" userId="bd111efc-3a90-4169-a791-cb26685365d4" providerId="ADAL" clId="{6F001CD5-4C16-754A-A180-E54A348382B9}" dt="2019-07-04T20:40:25.725" v="44" actId="2696"/>
        <pc:sldMkLst>
          <pc:docMk/>
          <pc:sldMk cId="1776313775" sldId="315"/>
        </pc:sldMkLst>
      </pc:sldChg>
      <pc:sldChg chg="del">
        <pc:chgData name="David Drohan" userId="bd111efc-3a90-4169-a791-cb26685365d4" providerId="ADAL" clId="{6F001CD5-4C16-754A-A180-E54A348382B9}" dt="2019-07-04T20:40:25.721" v="42" actId="2696"/>
        <pc:sldMkLst>
          <pc:docMk/>
          <pc:sldMk cId="3498948494" sldId="317"/>
        </pc:sldMkLst>
      </pc:sldChg>
      <pc:sldChg chg="del">
        <pc:chgData name="David Drohan" userId="bd111efc-3a90-4169-a791-cb26685365d4" providerId="ADAL" clId="{6F001CD5-4C16-754A-A180-E54A348382B9}" dt="2019-07-04T20:40:25.709" v="36" actId="2696"/>
        <pc:sldMkLst>
          <pc:docMk/>
          <pc:sldMk cId="3248764513" sldId="320"/>
        </pc:sldMkLst>
      </pc:sldChg>
      <pc:sldChg chg="del">
        <pc:chgData name="David Drohan" userId="bd111efc-3a90-4169-a791-cb26685365d4" providerId="ADAL" clId="{6F001CD5-4C16-754A-A180-E54A348382B9}" dt="2019-07-04T20:40:25.703" v="33" actId="2696"/>
        <pc:sldMkLst>
          <pc:docMk/>
          <pc:sldMk cId="4238766597" sldId="322"/>
        </pc:sldMkLst>
      </pc:sldChg>
      <pc:sldChg chg="del">
        <pc:chgData name="David Drohan" userId="bd111efc-3a90-4169-a791-cb26685365d4" providerId="ADAL" clId="{6F001CD5-4C16-754A-A180-E54A348382B9}" dt="2019-07-04T20:40:25.701" v="32" actId="2696"/>
        <pc:sldMkLst>
          <pc:docMk/>
          <pc:sldMk cId="2077624259" sldId="323"/>
        </pc:sldMkLst>
      </pc:sldChg>
      <pc:sldChg chg="del">
        <pc:chgData name="David Drohan" userId="bd111efc-3a90-4169-a791-cb26685365d4" providerId="ADAL" clId="{6F001CD5-4C16-754A-A180-E54A348382B9}" dt="2019-07-04T20:40:25.707" v="35" actId="2696"/>
        <pc:sldMkLst>
          <pc:docMk/>
          <pc:sldMk cId="42529976" sldId="326"/>
        </pc:sldMkLst>
      </pc:sldChg>
      <pc:sldChg chg="del">
        <pc:chgData name="David Drohan" userId="bd111efc-3a90-4169-a791-cb26685365d4" providerId="ADAL" clId="{6F001CD5-4C16-754A-A180-E54A348382B9}" dt="2019-07-04T20:40:25.674" v="21" actId="2696"/>
        <pc:sldMkLst>
          <pc:docMk/>
          <pc:sldMk cId="3391553187" sldId="334"/>
        </pc:sldMkLst>
      </pc:sldChg>
      <pc:sldChg chg="del">
        <pc:chgData name="David Drohan" userId="bd111efc-3a90-4169-a791-cb26685365d4" providerId="ADAL" clId="{6F001CD5-4C16-754A-A180-E54A348382B9}" dt="2019-07-04T20:40:25.671" v="20" actId="2696"/>
        <pc:sldMkLst>
          <pc:docMk/>
          <pc:sldMk cId="3528038608" sldId="337"/>
        </pc:sldMkLst>
      </pc:sldChg>
      <pc:sldChg chg="del">
        <pc:chgData name="David Drohan" userId="bd111efc-3a90-4169-a791-cb26685365d4" providerId="ADAL" clId="{6F001CD5-4C16-754A-A180-E54A348382B9}" dt="2019-07-04T20:40:25.741" v="53" actId="2696"/>
        <pc:sldMkLst>
          <pc:docMk/>
          <pc:sldMk cId="2629332167" sldId="339"/>
        </pc:sldMkLst>
      </pc:sldChg>
      <pc:sldChg chg="del">
        <pc:chgData name="David Drohan" userId="bd111efc-3a90-4169-a791-cb26685365d4" providerId="ADAL" clId="{6F001CD5-4C16-754A-A180-E54A348382B9}" dt="2019-07-04T20:40:25.742" v="54" actId="2696"/>
        <pc:sldMkLst>
          <pc:docMk/>
          <pc:sldMk cId="3606157013" sldId="342"/>
        </pc:sldMkLst>
      </pc:sldChg>
      <pc:sldChg chg="del">
        <pc:chgData name="David Drohan" userId="bd111efc-3a90-4169-a791-cb26685365d4" providerId="ADAL" clId="{6F001CD5-4C16-754A-A180-E54A348382B9}" dt="2019-07-04T20:40:25.744" v="55" actId="2696"/>
        <pc:sldMkLst>
          <pc:docMk/>
          <pc:sldMk cId="4285521899" sldId="343"/>
        </pc:sldMkLst>
      </pc:sldChg>
      <pc:sldChg chg="del">
        <pc:chgData name="David Drohan" userId="bd111efc-3a90-4169-a791-cb26685365d4" providerId="ADAL" clId="{6F001CD5-4C16-754A-A180-E54A348382B9}" dt="2019-07-04T20:40:25.733" v="48" actId="2696"/>
        <pc:sldMkLst>
          <pc:docMk/>
          <pc:sldMk cId="2080785509" sldId="345"/>
        </pc:sldMkLst>
      </pc:sldChg>
      <pc:sldChg chg="del">
        <pc:chgData name="David Drohan" userId="bd111efc-3a90-4169-a791-cb26685365d4" providerId="ADAL" clId="{6F001CD5-4C16-754A-A180-E54A348382B9}" dt="2019-07-04T20:40:25.729" v="46" actId="2696"/>
        <pc:sldMkLst>
          <pc:docMk/>
          <pc:sldMk cId="3451939707" sldId="348"/>
        </pc:sldMkLst>
      </pc:sldChg>
      <pc:sldChg chg="del">
        <pc:chgData name="David Drohan" userId="bd111efc-3a90-4169-a791-cb26685365d4" providerId="ADAL" clId="{6F001CD5-4C16-754A-A180-E54A348382B9}" dt="2019-07-04T20:40:25.736" v="50" actId="2696"/>
        <pc:sldMkLst>
          <pc:docMk/>
          <pc:sldMk cId="1517190107" sldId="350"/>
        </pc:sldMkLst>
      </pc:sldChg>
      <pc:sldChg chg="del">
        <pc:chgData name="David Drohan" userId="bd111efc-3a90-4169-a791-cb26685365d4" providerId="ADAL" clId="{6F001CD5-4C16-754A-A180-E54A348382B9}" dt="2019-07-04T20:40:25.735" v="49" actId="2696"/>
        <pc:sldMkLst>
          <pc:docMk/>
          <pc:sldMk cId="4223377026" sldId="351"/>
        </pc:sldMkLst>
      </pc:sldChg>
      <pc:sldChg chg="del">
        <pc:chgData name="David Drohan" userId="bd111efc-3a90-4169-a791-cb26685365d4" providerId="ADAL" clId="{6F001CD5-4C16-754A-A180-E54A348382B9}" dt="2019-07-04T20:40:25.717" v="40" actId="2696"/>
        <pc:sldMkLst>
          <pc:docMk/>
          <pc:sldMk cId="3639473347" sldId="353"/>
        </pc:sldMkLst>
      </pc:sldChg>
      <pc:sldChg chg="del">
        <pc:chgData name="David Drohan" userId="bd111efc-3a90-4169-a791-cb26685365d4" providerId="ADAL" clId="{6F001CD5-4C16-754A-A180-E54A348382B9}" dt="2019-07-04T20:40:25.693" v="28" actId="2696"/>
        <pc:sldMkLst>
          <pc:docMk/>
          <pc:sldMk cId="4161067679" sldId="370"/>
        </pc:sldMkLst>
      </pc:sldChg>
      <pc:sldChg chg="del">
        <pc:chgData name="David Drohan" userId="bd111efc-3a90-4169-a791-cb26685365d4" providerId="ADAL" clId="{6F001CD5-4C16-754A-A180-E54A348382B9}" dt="2019-07-04T20:40:25.690" v="27" actId="2696"/>
        <pc:sldMkLst>
          <pc:docMk/>
          <pc:sldMk cId="1505658207" sldId="372"/>
        </pc:sldMkLst>
      </pc:sldChg>
      <pc:sldChg chg="del">
        <pc:chgData name="David Drohan" userId="bd111efc-3a90-4169-a791-cb26685365d4" providerId="ADAL" clId="{6F001CD5-4C16-754A-A180-E54A348382B9}" dt="2019-07-04T20:40:25.710" v="37" actId="2696"/>
        <pc:sldMkLst>
          <pc:docMk/>
          <pc:sldMk cId="1458296132" sldId="374"/>
        </pc:sldMkLst>
      </pc:sldChg>
      <pc:sldChg chg="del">
        <pc:chgData name="David Drohan" userId="bd111efc-3a90-4169-a791-cb26685365d4" providerId="ADAL" clId="{6F001CD5-4C16-754A-A180-E54A348382B9}" dt="2019-07-04T20:40:25.687" v="26" actId="2696"/>
        <pc:sldMkLst>
          <pc:docMk/>
          <pc:sldMk cId="494974577" sldId="376"/>
        </pc:sldMkLst>
      </pc:sldChg>
      <pc:sldChg chg="del">
        <pc:chgData name="David Drohan" userId="bd111efc-3a90-4169-a791-cb26685365d4" providerId="ADAL" clId="{6F001CD5-4C16-754A-A180-E54A348382B9}" dt="2019-07-04T20:40:25.738" v="51" actId="2696"/>
        <pc:sldMkLst>
          <pc:docMk/>
          <pc:sldMk cId="3597712808" sldId="381"/>
        </pc:sldMkLst>
      </pc:sldChg>
      <pc:sldChg chg="del">
        <pc:chgData name="David Drohan" userId="bd111efc-3a90-4169-a791-cb26685365d4" providerId="ADAL" clId="{6F001CD5-4C16-754A-A180-E54A348382B9}" dt="2019-07-04T20:40:25.727" v="45" actId="2696"/>
        <pc:sldMkLst>
          <pc:docMk/>
          <pc:sldMk cId="1515941683" sldId="383"/>
        </pc:sldMkLst>
      </pc:sldChg>
      <pc:sldChg chg="del">
        <pc:chgData name="David Drohan" userId="bd111efc-3a90-4169-a791-cb26685365d4" providerId="ADAL" clId="{6F001CD5-4C16-754A-A180-E54A348382B9}" dt="2019-07-04T20:40:25.723" v="43" actId="2696"/>
        <pc:sldMkLst>
          <pc:docMk/>
          <pc:sldMk cId="2895478837" sldId="384"/>
        </pc:sldMkLst>
      </pc:sldChg>
      <pc:sldChg chg="del">
        <pc:chgData name="David Drohan" userId="bd111efc-3a90-4169-a791-cb26685365d4" providerId="ADAL" clId="{6F001CD5-4C16-754A-A180-E54A348382B9}" dt="2019-07-04T20:40:25.719" v="41" actId="2696"/>
        <pc:sldMkLst>
          <pc:docMk/>
          <pc:sldMk cId="208787241" sldId="385"/>
        </pc:sldMkLst>
      </pc:sldChg>
      <pc:sldChg chg="del">
        <pc:chgData name="David Drohan" userId="bd111efc-3a90-4169-a791-cb26685365d4" providerId="ADAL" clId="{6F001CD5-4C16-754A-A180-E54A348382B9}" dt="2019-07-04T20:40:25.712" v="38" actId="2696"/>
        <pc:sldMkLst>
          <pc:docMk/>
          <pc:sldMk cId="3505982686" sldId="386"/>
        </pc:sldMkLst>
      </pc:sldChg>
      <pc:sldChg chg="del">
        <pc:chgData name="David Drohan" userId="bd111efc-3a90-4169-a791-cb26685365d4" providerId="ADAL" clId="{6F001CD5-4C16-754A-A180-E54A348382B9}" dt="2019-07-04T20:40:25.705" v="34" actId="2696"/>
        <pc:sldMkLst>
          <pc:docMk/>
          <pc:sldMk cId="1855412855" sldId="387"/>
        </pc:sldMkLst>
      </pc:sldChg>
      <pc:sldChg chg="del">
        <pc:chgData name="David Drohan" userId="bd111efc-3a90-4169-a791-cb26685365d4" providerId="ADAL" clId="{6F001CD5-4C16-754A-A180-E54A348382B9}" dt="2019-07-04T20:40:25.699" v="31" actId="2696"/>
        <pc:sldMkLst>
          <pc:docMk/>
          <pc:sldMk cId="2458230594" sldId="388"/>
        </pc:sldMkLst>
      </pc:sldChg>
      <pc:sldChg chg="del">
        <pc:chgData name="David Drohan" userId="bd111efc-3a90-4169-a791-cb26685365d4" providerId="ADAL" clId="{6F001CD5-4C16-754A-A180-E54A348382B9}" dt="2019-07-04T20:40:25.695" v="29" actId="2696"/>
        <pc:sldMkLst>
          <pc:docMk/>
          <pc:sldMk cId="2101656279" sldId="389"/>
        </pc:sldMkLst>
      </pc:sldChg>
      <pc:sldChg chg="del">
        <pc:chgData name="David Drohan" userId="bd111efc-3a90-4169-a791-cb26685365d4" providerId="ADAL" clId="{6F001CD5-4C16-754A-A180-E54A348382B9}" dt="2019-07-04T20:40:25.684" v="25" actId="2696"/>
        <pc:sldMkLst>
          <pc:docMk/>
          <pc:sldMk cId="304932290" sldId="390"/>
        </pc:sldMkLst>
      </pc:sldChg>
      <pc:sldChg chg="del">
        <pc:chgData name="David Drohan" userId="bd111efc-3a90-4169-a791-cb26685365d4" providerId="ADAL" clId="{6F001CD5-4C16-754A-A180-E54A348382B9}" dt="2019-07-04T20:40:25.682" v="24" actId="2696"/>
        <pc:sldMkLst>
          <pc:docMk/>
          <pc:sldMk cId="402003052" sldId="391"/>
        </pc:sldMkLst>
      </pc:sldChg>
      <pc:sldChg chg="del">
        <pc:chgData name="David Drohan" userId="bd111efc-3a90-4169-a791-cb26685365d4" providerId="ADAL" clId="{6F001CD5-4C16-754A-A180-E54A348382B9}" dt="2019-07-04T20:40:25.679" v="23" actId="2696"/>
        <pc:sldMkLst>
          <pc:docMk/>
          <pc:sldMk cId="3156937900" sldId="392"/>
        </pc:sldMkLst>
      </pc:sldChg>
      <pc:sldChg chg="del">
        <pc:chgData name="David Drohan" userId="bd111efc-3a90-4169-a791-cb26685365d4" providerId="ADAL" clId="{6F001CD5-4C16-754A-A180-E54A348382B9}" dt="2019-07-04T20:40:25.677" v="22" actId="2696"/>
        <pc:sldMkLst>
          <pc:docMk/>
          <pc:sldMk cId="4271008816" sldId="393"/>
        </pc:sldMkLst>
      </pc:sldChg>
      <pc:sldChg chg="del">
        <pc:chgData name="David Drohan" userId="bd111efc-3a90-4169-a791-cb26685365d4" providerId="ADAL" clId="{6F001CD5-4C16-754A-A180-E54A348382B9}" dt="2019-07-04T20:40:25.731" v="47" actId="2696"/>
        <pc:sldMkLst>
          <pc:docMk/>
          <pc:sldMk cId="21712814" sldId="405"/>
        </pc:sldMkLst>
      </pc:sldChg>
      <pc:sldChg chg="del">
        <pc:chgData name="David Drohan" userId="bd111efc-3a90-4169-a791-cb26685365d4" providerId="ADAL" clId="{6F001CD5-4C16-754A-A180-E54A348382B9}" dt="2019-07-04T20:40:25.745" v="56" actId="2696"/>
        <pc:sldMkLst>
          <pc:docMk/>
          <pc:sldMk cId="2283103727" sldId="406"/>
        </pc:sldMkLst>
      </pc:sldChg>
      <pc:sldChg chg="del">
        <pc:chgData name="David Drohan" userId="bd111efc-3a90-4169-a791-cb26685365d4" providerId="ADAL" clId="{6F001CD5-4C16-754A-A180-E54A348382B9}" dt="2019-07-04T20:40:25.739" v="52" actId="2696"/>
        <pc:sldMkLst>
          <pc:docMk/>
          <pc:sldMk cId="3574422566" sldId="409"/>
        </pc:sldMkLst>
      </pc:sldChg>
      <pc:sldChg chg="modSp add">
        <pc:chgData name="David Drohan" userId="bd111efc-3a90-4169-a791-cb26685365d4" providerId="ADAL" clId="{6F001CD5-4C16-754A-A180-E54A348382B9}" dt="2019-07-04T20:39:44.371" v="19" actId="207"/>
        <pc:sldMkLst>
          <pc:docMk/>
          <pc:sldMk cId="4293537675" sldId="410"/>
        </pc:sldMkLst>
        <pc:spChg chg="mod">
          <ac:chgData name="David Drohan" userId="bd111efc-3a90-4169-a791-cb26685365d4" providerId="ADAL" clId="{6F001CD5-4C16-754A-A180-E54A348382B9}" dt="2019-07-04T20:39:44.371" v="19" actId="207"/>
          <ac:spMkLst>
            <pc:docMk/>
            <pc:sldMk cId="4293537675" sldId="410"/>
            <ac:spMk id="8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49E08-5597-3E45-8582-EEB58189C482}" type="datetimeFigureOut">
              <a:rPr lang="en-US" smtClean="0"/>
              <a:t>5/16/20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69502-A57F-A84E-93AF-100B756C63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028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51493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1pPr>
    <a:lvl2pPr indent="143505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2pPr>
    <a:lvl3pPr indent="287012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3pPr>
    <a:lvl4pPr indent="430517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4pPr>
    <a:lvl5pPr indent="574022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5pPr>
    <a:lvl6pPr indent="717528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6pPr>
    <a:lvl7pPr indent="861034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7pPr>
    <a:lvl8pPr indent="1004539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8pPr>
    <a:lvl9pPr indent="1148045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92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wit.ie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638641" y="2302808"/>
            <a:ext cx="7889578" cy="1"/>
          </a:xfrm>
          <a:prstGeom prst="line">
            <a:avLst/>
          </a:prstGeom>
          <a:ln w="3175">
            <a:solidFill>
              <a:srgbClr val="91919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 dirty="0"/>
          </a:p>
        </p:txBody>
      </p:sp>
      <p:sp>
        <p:nvSpPr>
          <p:cNvPr id="34" name="Shape 34"/>
          <p:cNvSpPr/>
          <p:nvPr/>
        </p:nvSpPr>
        <p:spPr>
          <a:xfrm>
            <a:off x="960162" y="2437733"/>
            <a:ext cx="1397819" cy="68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>
              <a:lnSpc>
                <a:spcPct val="80000"/>
              </a:lnSpc>
              <a:defRPr sz="1800"/>
            </a:pPr>
            <a:r>
              <a:rPr sz="2775" dirty="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Produced</a:t>
            </a:r>
          </a:p>
          <a:p>
            <a:pPr lvl="0" algn="r">
              <a:lnSpc>
                <a:spcPct val="80000"/>
              </a:lnSpc>
              <a:defRPr sz="1800"/>
            </a:pPr>
            <a:r>
              <a:rPr sz="2775" dirty="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by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606508" y="3489276"/>
            <a:ext cx="3241478" cy="557188"/>
            <a:chOff x="0" y="0"/>
            <a:chExt cx="4610101" cy="1056592"/>
          </a:xfrm>
        </p:grpSpPr>
        <p:sp>
          <p:nvSpPr>
            <p:cNvPr id="35" name="Shape 35"/>
            <p:cNvSpPr/>
            <p:nvPr/>
          </p:nvSpPr>
          <p:spPr>
            <a:xfrm>
              <a:off x="0" y="0"/>
              <a:ext cx="4610101" cy="735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1800"/>
              </a:pPr>
              <a:r>
                <a:rPr sz="975" dirty="0">
                  <a:solidFill>
                    <a:srgbClr val="1334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Department of Computing &amp; Mathematics</a:t>
              </a:r>
            </a:p>
            <a:p>
              <a:pPr lvl="0" algn="l">
                <a:lnSpc>
                  <a:spcPct val="120000"/>
                </a:lnSpc>
                <a:defRPr sz="1800"/>
              </a:pPr>
              <a:r>
                <a:rPr sz="975" dirty="0">
                  <a:solidFill>
                    <a:srgbClr val="1334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Waterford Institute of Technology</a:t>
              </a:r>
            </a:p>
          </p:txBody>
        </p:sp>
        <p:sp>
          <p:nvSpPr>
            <p:cNvPr id="36" name="Shape 36"/>
            <p:cNvSpPr/>
            <p:nvPr/>
          </p:nvSpPr>
          <p:spPr>
            <a:xfrm>
              <a:off x="0" y="754707"/>
              <a:ext cx="1361922" cy="301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sz="120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  <a:hlinkClick r:id="rId2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750" dirty="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hlinkClick r:id="rId2"/>
                </a:rPr>
                <a:t>http://www.wit.ie</a:t>
              </a:r>
            </a:p>
          </p:txBody>
        </p:sp>
      </p:grp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625078" y="1249041"/>
            <a:ext cx="7893844" cy="542479"/>
          </a:xfrm>
          <a:prstGeom prst="rect">
            <a:avLst/>
          </a:prstGeom>
        </p:spPr>
        <p:txBody>
          <a:bodyPr lIns="0" tIns="0" rIns="0" bIns="0" anchor="ctr"/>
          <a:lstStyle>
            <a:lvl1pPr defTabSz="366688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2620863" y="2498081"/>
            <a:ext cx="4063008" cy="1044773"/>
          </a:xfrm>
          <a:prstGeom prst="rect">
            <a:avLst/>
          </a:prstGeom>
        </p:spPr>
        <p:txBody>
          <a:bodyPr lIns="0" tIns="0" rIns="0" bIns="0"/>
          <a:lstStyle>
            <a:lvl1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42F35009-F845-1B4A-861B-AA2F12F000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78" y="4332786"/>
            <a:ext cx="3250575" cy="730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close up of a toy&#13;&#10;&#13;&#10;Description automatically generated">
            <a:extLst>
              <a:ext uri="{FF2B5EF4-FFF2-40B4-BE49-F238E27FC236}">
                <a16:creationId xmlns:a16="http://schemas.microsoft.com/office/drawing/2014/main" id="{86E5BA18-895F-6845-8431-5E9D0FB608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999" y="4046464"/>
            <a:ext cx="628034" cy="7724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401836" y="2504778"/>
            <a:ext cx="8344755" cy="68"/>
          </a:xfrm>
          <a:prstGeom prst="rect">
            <a:avLst/>
          </a:prstGeom>
          <a:ln w="3175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 dirty="0"/>
          </a:p>
        </p:txBody>
      </p:sp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401836" y="696516"/>
            <a:ext cx="8340328" cy="16743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66688">
              <a:defRPr sz="2400"/>
            </a:lvl1pPr>
          </a:lstStyle>
          <a:p>
            <a:pPr lvl="0">
              <a:defRPr sz="1800"/>
            </a:pPr>
            <a:r>
              <a:rPr sz="2400"/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401836" y="2645421"/>
            <a:ext cx="8340328" cy="53578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43486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286973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30460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573946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Five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 userDrawn="1"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DE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xfrm>
            <a:off x="6553201" y="4875912"/>
            <a:ext cx="1905000" cy="283023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95886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 dirty="0"/>
              <a:t>Kotlin Overview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2969335" y="477178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D808-6B56-4447-9401-2398D08EE3C0}" type="datetime1">
              <a:rPr lang="en-US" smtClean="0"/>
              <a:pPr/>
              <a:t>5/16/20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4788769"/>
            <a:ext cx="501424" cy="230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91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 userDrawn="1"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DE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95536" y="0"/>
            <a:ext cx="7772401" cy="761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418" tIns="54418" rIns="54418" bIns="54418" anchor="b"/>
          <a:lstStyle/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95536" y="843558"/>
            <a:ext cx="7772401" cy="4299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418" tIns="54418" rIns="54418" bIns="54418"/>
          <a:lstStyle/>
          <a:p>
            <a:pPr lvl="0">
              <a:defRPr sz="1800"/>
            </a:pPr>
            <a:r>
              <a:rPr sz="2400" dirty="0"/>
              <a:t>Body Level One</a:t>
            </a:r>
          </a:p>
          <a:p>
            <a:pPr lvl="1">
              <a:defRPr sz="1800"/>
            </a:pPr>
            <a:r>
              <a:rPr sz="2400" dirty="0"/>
              <a:t>Body Level Two</a:t>
            </a:r>
          </a:p>
          <a:p>
            <a:pPr lvl="2">
              <a:defRPr sz="1800"/>
            </a:pPr>
            <a:r>
              <a:rPr sz="2400" dirty="0"/>
              <a:t>Body Level Three</a:t>
            </a:r>
          </a:p>
          <a:p>
            <a:pPr lvl="3">
              <a:defRPr sz="1800"/>
            </a:pPr>
            <a:r>
              <a:rPr sz="2400" dirty="0"/>
              <a:t>Body Level Four</a:t>
            </a:r>
          </a:p>
          <a:p>
            <a:pPr lvl="4">
              <a:defRPr sz="1800"/>
            </a:pPr>
            <a:r>
              <a:rPr sz="2400" dirty="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1" y="4847061"/>
            <a:ext cx="1905000" cy="283023"/>
          </a:xfrm>
          <a:prstGeom prst="rect">
            <a:avLst/>
          </a:prstGeom>
          <a:ln w="12700">
            <a:miter lim="400000"/>
          </a:ln>
        </p:spPr>
        <p:txBody>
          <a:bodyPr lIns="54418" tIns="54418" rIns="54418" bIns="54418" anchor="b">
            <a:spAutoFit/>
          </a:bodyPr>
          <a:lstStyle>
            <a:lvl1pPr algn="r" defTabSz="573946">
              <a:defRPr sz="1125">
                <a:solidFill>
                  <a:srgbClr val="FFFFFF"/>
                </a:solidFill>
                <a:latin typeface="+mn-lt"/>
                <a:ea typeface="Tahoma"/>
                <a:cs typeface="Tahoma"/>
                <a:sym typeface="Tahoma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hape 5"/>
          <p:cNvSpPr/>
          <p:nvPr/>
        </p:nvSpPr>
        <p:spPr>
          <a:xfrm>
            <a:off x="467545" y="789552"/>
            <a:ext cx="7128792" cy="1"/>
          </a:xfrm>
          <a:prstGeom prst="line">
            <a:avLst/>
          </a:prstGeom>
          <a:ln w="12700">
            <a:solidFill>
              <a:srgbClr val="94BBE7"/>
            </a:solidFill>
          </a:ln>
          <a:effectLst>
            <a:outerShdw blurRad="101600" dist="12700" dir="2700000" rotWithShape="0">
              <a:srgbClr val="003D62">
                <a:alpha val="20000"/>
              </a:srgbClr>
            </a:outerShdw>
          </a:effectLst>
        </p:spPr>
        <p:txBody>
          <a:bodyPr lIns="40814" tIns="40814" rIns="40814" bIns="40814"/>
          <a:lstStyle/>
          <a:p>
            <a:pPr lvl="0" algn="l" defTabSz="286973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200" dirty="0"/>
          </a:p>
        </p:txBody>
      </p:sp>
      <p:sp>
        <p:nvSpPr>
          <p:cNvPr id="10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88982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solidFill>
                  <a:schemeClr val="bg1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IE" dirty="0"/>
              <a:t>Kotlin Overview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3B9B00-B977-E94D-8CAA-76ABE98D04E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435" y="12527"/>
            <a:ext cx="618564" cy="7046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ransition spd="med"/>
  <p:hf hdr="0" dt="0"/>
  <p:txStyles>
    <p:titleStyle>
      <a:lvl1pPr>
        <a:defRPr sz="2775">
          <a:latin typeface="Helvetica Neue Light"/>
          <a:ea typeface="Helvetica Neue Light"/>
          <a:cs typeface="Helvetica Neue Light"/>
          <a:sym typeface="Helvetica Neue Light"/>
        </a:defRPr>
      </a:lvl1pPr>
      <a:lvl2pPr>
        <a:defRPr sz="2775">
          <a:latin typeface="Helvetica Neue Light"/>
          <a:ea typeface="Helvetica Neue Light"/>
          <a:cs typeface="Helvetica Neue Light"/>
          <a:sym typeface="Helvetica Neue Light"/>
        </a:defRPr>
      </a:lvl2pPr>
      <a:lvl3pPr>
        <a:defRPr sz="2775">
          <a:latin typeface="Helvetica Neue Light"/>
          <a:ea typeface="Helvetica Neue Light"/>
          <a:cs typeface="Helvetica Neue Light"/>
          <a:sym typeface="Helvetica Neue Light"/>
        </a:defRPr>
      </a:lvl3pPr>
      <a:lvl4pPr>
        <a:defRPr sz="2775">
          <a:latin typeface="Helvetica Neue Light"/>
          <a:ea typeface="Helvetica Neue Light"/>
          <a:cs typeface="Helvetica Neue Light"/>
          <a:sym typeface="Helvetica Neue Light"/>
        </a:defRPr>
      </a:lvl4pPr>
      <a:lvl5pPr>
        <a:defRPr sz="2775">
          <a:latin typeface="Helvetica Neue Light"/>
          <a:ea typeface="Helvetica Neue Light"/>
          <a:cs typeface="Helvetica Neue Light"/>
          <a:sym typeface="Helvetica Neue Light"/>
        </a:defRPr>
      </a:lvl5pPr>
      <a:lvl6pPr indent="286973">
        <a:defRPr sz="2775">
          <a:latin typeface="Helvetica Neue Light"/>
          <a:ea typeface="Helvetica Neue Light"/>
          <a:cs typeface="Helvetica Neue Light"/>
          <a:sym typeface="Helvetica Neue Light"/>
        </a:defRPr>
      </a:lvl6pPr>
      <a:lvl7pPr indent="573946">
        <a:defRPr sz="2775">
          <a:latin typeface="Helvetica Neue Light"/>
          <a:ea typeface="Helvetica Neue Light"/>
          <a:cs typeface="Helvetica Neue Light"/>
          <a:sym typeface="Helvetica Neue Light"/>
        </a:defRPr>
      </a:lvl7pPr>
      <a:lvl8pPr indent="860919">
        <a:defRPr sz="2775">
          <a:latin typeface="Helvetica Neue Light"/>
          <a:ea typeface="Helvetica Neue Light"/>
          <a:cs typeface="Helvetica Neue Light"/>
          <a:sym typeface="Helvetica Neue Light"/>
        </a:defRPr>
      </a:lvl8pPr>
      <a:lvl9pPr indent="1147892">
        <a:defRPr sz="2775"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292097" indent="-292097">
        <a:spcBef>
          <a:spcPts val="377"/>
        </a:spcBef>
        <a:buClr>
          <a:srgbClr val="008000"/>
        </a:buClr>
        <a:buSzPct val="100000"/>
        <a:buFont typeface="Wingdings"/>
        <a:buChar char="❑"/>
        <a:defRPr sz="2400">
          <a:latin typeface="Helvetica Neue Light"/>
          <a:ea typeface="Helvetica Neue Light"/>
          <a:cs typeface="Helvetica Neue Light"/>
          <a:sym typeface="Helvetica Neue Light"/>
        </a:defRPr>
      </a:lvl1pPr>
      <a:lvl2pPr marL="570956" indent="-283984">
        <a:spcBef>
          <a:spcPts val="377"/>
        </a:spcBef>
        <a:buClr>
          <a:srgbClr val="008000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2pPr>
      <a:lvl3pPr marL="846570" indent="-272624">
        <a:spcBef>
          <a:spcPts val="377"/>
        </a:spcBef>
        <a:buClr>
          <a:srgbClr val="008000"/>
        </a:buClr>
        <a:buSzPct val="95000"/>
        <a:buFont typeface="Wingdings"/>
        <a:buChar char="⬥"/>
        <a:defRPr sz="2400">
          <a:latin typeface="Helvetica Neue Light"/>
          <a:ea typeface="Helvetica Neue Light"/>
          <a:cs typeface="Helvetica Neue Light"/>
          <a:sym typeface="Helvetica Neue Light"/>
        </a:defRPr>
      </a:lvl3pPr>
      <a:lvl4pPr marL="1163835" indent="-302916">
        <a:spcBef>
          <a:spcPts val="377"/>
        </a:spcBef>
        <a:buClr>
          <a:srgbClr val="008000"/>
        </a:buClr>
        <a:buSzPct val="65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4pPr>
      <a:lvl5pPr marL="1450808" indent="-302916">
        <a:spcBef>
          <a:spcPts val="377"/>
        </a:spcBef>
        <a:buClr>
          <a:srgbClr val="008000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5pPr>
      <a:lvl6pPr marL="1737781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6pPr>
      <a:lvl7pPr marL="2024754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7pPr>
      <a:lvl8pPr marL="2311727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8pPr>
      <a:lvl9pPr marL="2598700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1pPr>
      <a:lvl2pPr indent="286973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2pPr>
      <a:lvl3pPr indent="573946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3pPr>
      <a:lvl4pPr indent="860919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4pPr>
      <a:lvl5pPr indent="1147892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5pPr>
      <a:lvl6pPr indent="1434865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6pPr>
      <a:lvl7pPr indent="1721838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7pPr>
      <a:lvl8pPr indent="2008811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8pPr>
      <a:lvl9pPr indent="2295784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ddrohan@wit.i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626106" y="1645425"/>
            <a:ext cx="7891789" cy="542479"/>
          </a:xfrm>
          <a:prstGeom prst="rect">
            <a:avLst/>
          </a:prstGeom>
        </p:spPr>
        <p:txBody>
          <a:bodyPr/>
          <a:lstStyle>
            <a:lvl1pPr defTabSz="830862"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lang="en-IE" sz="2400" dirty="0"/>
              <a:t>Introduction to Kotlin Programming</a:t>
            </a:r>
            <a:endParaRPr sz="2400" dirty="0"/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2621372" y="2531567"/>
            <a:ext cx="4061950" cy="1044773"/>
          </a:xfrm>
          <a:prstGeom prst="rect">
            <a:avLst/>
          </a:prstGeom>
        </p:spPr>
        <p:txBody>
          <a:bodyPr/>
          <a:lstStyle/>
          <a:p>
            <a:pPr defTabSz="521511"/>
            <a:r>
              <a:rPr dirty="0"/>
              <a:t>David Drohan (</a:t>
            </a:r>
            <a:r>
              <a:rPr dirty="0">
                <a:solidFill>
                  <a:srgbClr val="006699"/>
                </a:solidFill>
                <a:uFill>
                  <a:solidFill>
                    <a:srgbClr val="006699"/>
                  </a:solidFill>
                </a:uFill>
                <a:hlinkClick r:id="rId2"/>
              </a:rPr>
              <a:t>ddrohan@wit.ie</a:t>
            </a:r>
            <a:r>
              <a:rPr dirty="0"/>
              <a:t>)</a:t>
            </a:r>
            <a:endParaRPr lang="en-IE" dirty="0"/>
          </a:p>
          <a:p>
            <a:pPr defTabSz="521511"/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3D3E1-4625-CB43-87FA-810F572D1C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46CC1-2C15-1E4F-82D7-B99D4B9C3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F0B7E4-7111-794B-BB24-2D42D1BC7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928" y="445850"/>
            <a:ext cx="5643981" cy="42517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15674C-6A73-1C41-BCBE-9A590CBD5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7260" y="129540"/>
            <a:ext cx="3771197" cy="761815"/>
          </a:xfrm>
        </p:spPr>
        <p:txBody>
          <a:bodyPr/>
          <a:lstStyle/>
          <a:p>
            <a:pPr algn="r"/>
            <a:r>
              <a:rPr lang="en-IE"/>
              <a:t>New Project using IntelliJ</a:t>
            </a:r>
          </a:p>
        </p:txBody>
      </p:sp>
    </p:spTree>
    <p:extLst>
      <p:ext uri="{BB962C8B-B14F-4D97-AF65-F5344CB8AC3E}">
        <p14:creationId xmlns:p14="http://schemas.microsoft.com/office/powerpoint/2010/main" val="199912830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3D3E1-4625-CB43-87FA-810F572D1C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46CC1-2C15-1E4F-82D7-B99D4B9C3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3B2685-C2B1-0A48-9838-A941F15AC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212" y="-52232"/>
            <a:ext cx="5152086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40B11B-D300-124D-A8FF-141838B98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7260" y="129540"/>
            <a:ext cx="3771197" cy="761815"/>
          </a:xfrm>
        </p:spPr>
        <p:txBody>
          <a:bodyPr/>
          <a:lstStyle/>
          <a:p>
            <a:pPr algn="r"/>
            <a:r>
              <a:rPr lang="en-IE"/>
              <a:t>New Project using IntelliJ</a:t>
            </a:r>
          </a:p>
        </p:txBody>
      </p:sp>
    </p:spTree>
    <p:extLst>
      <p:ext uri="{BB962C8B-B14F-4D97-AF65-F5344CB8AC3E}">
        <p14:creationId xmlns:p14="http://schemas.microsoft.com/office/powerpoint/2010/main" val="35433681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3D3E1-4625-CB43-87FA-810F572D1C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46CC1-2C15-1E4F-82D7-B99D4B9C3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3B2685-C2B1-0A48-9838-A941F15AC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212" y="-52232"/>
            <a:ext cx="5152086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40B11B-D300-124D-A8FF-141838B98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7260" y="129540"/>
            <a:ext cx="3771197" cy="761815"/>
          </a:xfrm>
        </p:spPr>
        <p:txBody>
          <a:bodyPr/>
          <a:lstStyle/>
          <a:p>
            <a:pPr algn="r"/>
            <a:r>
              <a:rPr lang="en-IE"/>
              <a:t>New Project using IntelliJ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C6FA3-FE20-A14E-A50F-C85A76634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222" y="-6481"/>
            <a:ext cx="5081778" cy="514343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0481C1-77D0-6D4D-B343-C343A70CE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912" y="1278395"/>
            <a:ext cx="4468876" cy="124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8483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3D3E1-4625-CB43-87FA-810F572D1C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46CC1-2C15-1E4F-82D7-B99D4B9C3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3B2685-C2B1-0A48-9838-A941F15AC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212" y="-52232"/>
            <a:ext cx="5152086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40B11B-D300-124D-A8FF-141838B98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7260" y="129540"/>
            <a:ext cx="3771197" cy="761815"/>
          </a:xfrm>
        </p:spPr>
        <p:txBody>
          <a:bodyPr/>
          <a:lstStyle/>
          <a:p>
            <a:pPr algn="r"/>
            <a:r>
              <a:rPr lang="en-IE"/>
              <a:t>New Project using IntelliJ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C6FA3-FE20-A14E-A50F-C85A76634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725" y="-6481"/>
            <a:ext cx="5076772" cy="514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6899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3D3E1-4625-CB43-87FA-810F572D1C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46CC1-2C15-1E4F-82D7-B99D4B9C3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3B2685-C2B1-0A48-9838-A941F15AC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212" y="-52232"/>
            <a:ext cx="5152086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40B11B-D300-124D-A8FF-141838B98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7260" y="129540"/>
            <a:ext cx="3771197" cy="761815"/>
          </a:xfrm>
        </p:spPr>
        <p:txBody>
          <a:bodyPr/>
          <a:lstStyle/>
          <a:p>
            <a:pPr algn="r"/>
            <a:r>
              <a:rPr lang="en-IE"/>
              <a:t>New Project using IntelliJ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C6FA3-FE20-A14E-A50F-C85A76634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222" y="-6512"/>
            <a:ext cx="5081778" cy="51435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4929E3-1253-B74A-A4B1-34D3A9B6C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28" y="821337"/>
            <a:ext cx="4152900" cy="25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2279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3D3E1-4625-CB43-87FA-810F572D1C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46CC1-2C15-1E4F-82D7-B99D4B9C3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3B2685-C2B1-0A48-9838-A941F15AC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212" y="-52232"/>
            <a:ext cx="5152086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640B11B-D300-124D-A8FF-141838B98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7260" y="129540"/>
            <a:ext cx="3771197" cy="761815"/>
          </a:xfrm>
        </p:spPr>
        <p:txBody>
          <a:bodyPr/>
          <a:lstStyle/>
          <a:p>
            <a:pPr algn="r"/>
            <a:r>
              <a:rPr lang="en-IE"/>
              <a:t>New Project using IntelliJ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C6FA3-FE20-A14E-A50F-C85A76634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222" y="-6450"/>
            <a:ext cx="5081778" cy="5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3447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3D3E1-4625-CB43-87FA-810F572D1C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16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46CC1-2C15-1E4F-82D7-B99D4B9C3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1C412-6EF5-EC44-9598-10BB7E23F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321" y="579579"/>
            <a:ext cx="5643981" cy="34741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AB48B13-4566-7340-AD19-966E3833A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7260" y="129540"/>
            <a:ext cx="3771197" cy="761815"/>
          </a:xfrm>
        </p:spPr>
        <p:txBody>
          <a:bodyPr/>
          <a:lstStyle/>
          <a:p>
            <a:pPr algn="r"/>
            <a:r>
              <a:rPr lang="en-IE"/>
              <a:t>New Project using IntelliJ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F8BBAD-2F15-B64C-86F9-3227A3CB8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823" y="2080978"/>
            <a:ext cx="4017962" cy="133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3320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FA2E8-4131-1A4B-8772-3E5EBA271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916" y="0"/>
            <a:ext cx="7772401" cy="761815"/>
          </a:xfrm>
        </p:spPr>
        <p:txBody>
          <a:bodyPr/>
          <a:lstStyle/>
          <a:p>
            <a:pPr algn="r"/>
            <a:r>
              <a:rPr lang="en-US"/>
              <a:t>Interoperability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42683-48F1-A644-9FBB-EC761BBEAE0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17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C078C-BB9C-B24F-A7DC-8461D3531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Overview</a:t>
            </a:r>
          </a:p>
        </p:txBody>
      </p:sp>
      <p:pic>
        <p:nvPicPr>
          <p:cNvPr id="9" name="Picture 8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40DA0130-8495-1D49-BCCD-418C22A84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008" y="-66640"/>
            <a:ext cx="59653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4742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42683-48F1-A644-9FBB-EC761BBEAE0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18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C078C-BB9C-B24F-A7DC-8461D3531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Overview</a:t>
            </a:r>
          </a:p>
        </p:txBody>
      </p:sp>
      <p:pic>
        <p:nvPicPr>
          <p:cNvPr id="8" name="Picture 7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A3417A8A-26A5-1C49-9926-95A7B6A72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008" y="-73152"/>
            <a:ext cx="5965311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9BFB9EF-82BA-8246-8349-1EF1BC43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916" y="0"/>
            <a:ext cx="7772401" cy="761815"/>
          </a:xfrm>
        </p:spPr>
        <p:txBody>
          <a:bodyPr/>
          <a:lstStyle/>
          <a:p>
            <a:pPr algn="r"/>
            <a:r>
              <a:rPr lang="en-US"/>
              <a:t>Interoperability</a:t>
            </a:r>
          </a:p>
        </p:txBody>
      </p:sp>
    </p:spTree>
    <p:extLst>
      <p:ext uri="{BB962C8B-B14F-4D97-AF65-F5344CB8AC3E}">
        <p14:creationId xmlns:p14="http://schemas.microsoft.com/office/powerpoint/2010/main" val="141404985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FA2E8-4131-1A4B-8772-3E5EBA271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Interoperability – Java Vs Kotlin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42683-48F1-A644-9FBB-EC761BBEAE0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C078C-BB9C-B24F-A7DC-8461D3531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 dirty="0"/>
              <a:t>Kotlin Overview</a:t>
            </a:r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FE02827-BDA5-624F-9130-2882B4258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912" y="933054"/>
            <a:ext cx="3399340" cy="1684358"/>
          </a:xfrm>
          <a:prstGeom prst="rect">
            <a:avLst/>
          </a:prstGeom>
        </p:spPr>
      </p:pic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D256B99-E3D4-524C-B94B-164032F2D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33054"/>
            <a:ext cx="4828492" cy="290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7902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IE"/>
              <a:t>Overview - Part 3</a:t>
            </a: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117215" y="3129586"/>
            <a:ext cx="892737" cy="669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521511">
              <a:defRPr sz="3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50"/>
          </a:p>
        </p:txBody>
      </p:sp>
      <p:sp>
        <p:nvSpPr>
          <p:cNvPr id="81" name="Shape 81"/>
          <p:cNvSpPr/>
          <p:nvPr/>
        </p:nvSpPr>
        <p:spPr>
          <a:xfrm>
            <a:off x="8186846" y="3129586"/>
            <a:ext cx="892737" cy="669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521511">
              <a:defRPr sz="3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5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/>
              <a:t>Introducing Kotlin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194F60-9F6A-5648-A7B1-3EC7B8CAF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374" y="0"/>
            <a:ext cx="4198237" cy="47826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Conclusion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Kotlin is low-cost: can be developed in the same IDE, in the same project as Java code</a:t>
            </a:r>
          </a:p>
          <a:p>
            <a:r>
              <a:rPr lang="pl-PL" dirty="0"/>
              <a:t>It’s on track to become one of the leading JVM languages</a:t>
            </a:r>
          </a:p>
          <a:p>
            <a:r>
              <a:rPr lang="pl-PL" dirty="0"/>
              <a:t>It’s best suited to work with IntelliJ idea; </a:t>
            </a:r>
          </a:p>
          <a:p>
            <a:r>
              <a:rPr lang="pl-PL" dirty="0"/>
              <a:t>It’s cool; allows bragging to friends about using the latest technologies </a:t>
            </a:r>
            <a:r>
              <a:rPr lang="pl-PL" dirty="0">
                <a:sym typeface="Wingdings" pitchFamily="2" charset="2"/>
              </a:rPr>
              <a:t>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1941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4">
            <a:extLst>
              <a:ext uri="{FF2B5EF4-FFF2-40B4-BE49-F238E27FC236}">
                <a16:creationId xmlns:a16="http://schemas.microsoft.com/office/drawing/2014/main" id="{82A5F716-98EF-42EF-A471-87C6DFDCC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" name="Picture 9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64886AB6-DCB6-9645-8125-CA11F5791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" r="1" b="1"/>
          <a:stretch/>
        </p:blipFill>
        <p:spPr>
          <a:xfrm>
            <a:off x="1684258" y="473974"/>
            <a:ext cx="5821443" cy="4007299"/>
          </a:xfrm>
          <a:custGeom>
            <a:avLst/>
            <a:gdLst>
              <a:gd name="connsiteX0" fmla="*/ 3025687 w 7761924"/>
              <a:gd name="connsiteY0" fmla="*/ 76 h 5343065"/>
              <a:gd name="connsiteX1" fmla="*/ 3372722 w 7761924"/>
              <a:gd name="connsiteY1" fmla="*/ 16088 h 5343065"/>
              <a:gd name="connsiteX2" fmla="*/ 7761924 w 7761924"/>
              <a:gd name="connsiteY2" fmla="*/ 3316816 h 5343065"/>
              <a:gd name="connsiteX3" fmla="*/ 3701109 w 7761924"/>
              <a:gd name="connsiteY3" fmla="*/ 5320611 h 5343065"/>
              <a:gd name="connsiteX4" fmla="*/ 36290 w 7761924"/>
              <a:gd name="connsiteY4" fmla="*/ 2696959 h 5343065"/>
              <a:gd name="connsiteX5" fmla="*/ 3025687 w 7761924"/>
              <a:gd name="connsiteY5" fmla="*/ 76 h 534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solidFill>
            <a:srgbClr val="FDE111"/>
          </a:solidFill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EEA231-6D6B-5147-A9A7-1A48939EB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 dirty="0"/>
              <a:t>Kotlin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C390E6-CC43-F74C-B33A-47F17A8612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21</a:t>
            </a:fld>
            <a:endParaRPr lang="en-IE" dirty="0"/>
          </a:p>
        </p:txBody>
      </p:sp>
      <p:pic>
        <p:nvPicPr>
          <p:cNvPr id="7" name="Picture 6" descr="A close up of a toy&#13;&#10;&#13;&#10;Description automatically generated">
            <a:extLst>
              <a:ext uri="{FF2B5EF4-FFF2-40B4-BE49-F238E27FC236}">
                <a16:creationId xmlns:a16="http://schemas.microsoft.com/office/drawing/2014/main" id="{2D47C071-A929-7E49-8327-BB4D84AA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971" y="4095032"/>
            <a:ext cx="628034" cy="7724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9B5407-EB5B-AF48-8192-C2BB3AEC3F33}"/>
              </a:ext>
            </a:extLst>
          </p:cNvPr>
          <p:cNvSpPr/>
          <p:nvPr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9025A5-5106-3945-8404-F8F73E40F972}"/>
              </a:ext>
            </a:extLst>
          </p:cNvPr>
          <p:cNvSpPr/>
          <p:nvPr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DE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Freeform: Shape 16">
            <a:extLst>
              <a:ext uri="{FF2B5EF4-FFF2-40B4-BE49-F238E27FC236}">
                <a16:creationId xmlns:a16="http://schemas.microsoft.com/office/drawing/2014/main" id="{B87687D8-4EF1-4EF2-BF7E-74BB4A3D1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1630437" y="1725699"/>
            <a:ext cx="3314067" cy="3194706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gradFill flip="none" rotWithShape="1">
            <a:gsLst>
              <a:gs pos="0">
                <a:srgbClr val="0E9647">
                  <a:shade val="30000"/>
                  <a:satMod val="115000"/>
                </a:srgbClr>
              </a:gs>
              <a:gs pos="50000">
                <a:srgbClr val="0E9647">
                  <a:shade val="67500"/>
                  <a:satMod val="115000"/>
                </a:srgbClr>
              </a:gs>
              <a:gs pos="100000">
                <a:srgbClr val="0E9647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6852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396624" y="141480"/>
            <a:ext cx="7770377" cy="62033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3000"/>
              <a:t>Agenda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xfrm>
            <a:off x="458271" y="897564"/>
            <a:ext cx="8289105" cy="39964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33"/>
              </a:spcBef>
            </a:pPr>
            <a:r>
              <a:rPr lang="en-IE" sz="2800">
                <a:solidFill>
                  <a:schemeClr val="tx1"/>
                </a:solidFill>
              </a:rPr>
              <a:t>What is Kotlin?</a:t>
            </a:r>
          </a:p>
          <a:p>
            <a:pPr>
              <a:spcBef>
                <a:spcPts val="633"/>
              </a:spcBef>
            </a:pPr>
            <a:r>
              <a:rPr lang="en-IE" sz="2800">
                <a:solidFill>
                  <a:schemeClr val="tx1"/>
                </a:solidFill>
              </a:rPr>
              <a:t>Context - Java Vs JVM</a:t>
            </a:r>
          </a:p>
          <a:p>
            <a:pPr>
              <a:spcBef>
                <a:spcPts val="633"/>
              </a:spcBef>
            </a:pPr>
            <a:r>
              <a:rPr lang="en-IE" sz="2800">
                <a:solidFill>
                  <a:schemeClr val="tx1"/>
                </a:solidFill>
              </a:rPr>
              <a:t>Kotlin History</a:t>
            </a:r>
          </a:p>
          <a:p>
            <a:pPr>
              <a:spcBef>
                <a:spcPts val="633"/>
              </a:spcBef>
            </a:pPr>
            <a:r>
              <a:rPr lang="en-IE" sz="2800">
                <a:solidFill>
                  <a:schemeClr val="tx1"/>
                </a:solidFill>
              </a:rPr>
              <a:t>Milestones</a:t>
            </a:r>
          </a:p>
          <a:p>
            <a:pPr>
              <a:spcBef>
                <a:spcPts val="633"/>
              </a:spcBef>
            </a:pPr>
            <a:r>
              <a:rPr lang="en-IE" sz="2800">
                <a:solidFill>
                  <a:schemeClr val="tx1"/>
                </a:solidFill>
              </a:rPr>
              <a:t>General Overview &amp; Features</a:t>
            </a:r>
          </a:p>
          <a:p>
            <a:pPr>
              <a:spcBef>
                <a:spcPts val="633"/>
              </a:spcBef>
            </a:pPr>
            <a:r>
              <a:rPr lang="en-IE" sz="2800">
                <a:solidFill>
                  <a:schemeClr val="tx1"/>
                </a:solidFill>
              </a:rPr>
              <a:t>Kotlin &amp; IntelliJ IDEA</a:t>
            </a:r>
          </a:p>
          <a:p>
            <a:pPr>
              <a:spcBef>
                <a:spcPts val="633"/>
              </a:spcBef>
            </a:pPr>
            <a:r>
              <a:rPr lang="en-IE" sz="280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5042" y="4887588"/>
            <a:ext cx="2429637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7395" tIns="28697" rIns="57395" bIns="28697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Introduction to Kotlin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0573979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396624" y="141480"/>
            <a:ext cx="7770377" cy="62033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3000"/>
              <a:t>Agenda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xfrm>
            <a:off x="458271" y="897564"/>
            <a:ext cx="8289105" cy="39964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33"/>
              </a:spcBef>
            </a:pPr>
            <a:r>
              <a:rPr lang="en-IE" sz="2800">
                <a:solidFill>
                  <a:schemeClr val="tx1"/>
                </a:solidFill>
              </a:rPr>
              <a:t>What is Kotlin?</a:t>
            </a:r>
          </a:p>
          <a:p>
            <a:pPr>
              <a:spcBef>
                <a:spcPts val="633"/>
              </a:spcBef>
            </a:pPr>
            <a:r>
              <a:rPr lang="en-IE" sz="2800">
                <a:solidFill>
                  <a:schemeClr val="tx1"/>
                </a:solidFill>
              </a:rPr>
              <a:t>Context - Java Vs JVM</a:t>
            </a:r>
          </a:p>
          <a:p>
            <a:pPr>
              <a:spcBef>
                <a:spcPts val="633"/>
              </a:spcBef>
            </a:pPr>
            <a:r>
              <a:rPr lang="en-IE" sz="2800">
                <a:solidFill>
                  <a:schemeClr val="tx1"/>
                </a:solidFill>
              </a:rPr>
              <a:t>Kotlin History</a:t>
            </a:r>
          </a:p>
          <a:p>
            <a:pPr>
              <a:spcBef>
                <a:spcPts val="633"/>
              </a:spcBef>
            </a:pPr>
            <a:r>
              <a:rPr lang="en-IE" sz="2800">
                <a:solidFill>
                  <a:schemeClr val="tx1"/>
                </a:solidFill>
              </a:rPr>
              <a:t>Milestones</a:t>
            </a:r>
          </a:p>
          <a:p>
            <a:pPr>
              <a:spcBef>
                <a:spcPts val="633"/>
              </a:spcBef>
            </a:pPr>
            <a:r>
              <a:rPr lang="en-IE" sz="2800">
                <a:solidFill>
                  <a:schemeClr val="tx1"/>
                </a:solidFill>
              </a:rPr>
              <a:t>General Overview &amp; Features</a:t>
            </a:r>
          </a:p>
          <a:p>
            <a:pPr>
              <a:spcBef>
                <a:spcPts val="633"/>
              </a:spcBef>
            </a:pPr>
            <a:r>
              <a:rPr lang="en-IE" sz="2800" b="1">
                <a:solidFill>
                  <a:srgbClr val="FF0000"/>
                </a:solidFill>
              </a:rPr>
              <a:t>Kotlin &amp; IntelliJ IDEA</a:t>
            </a:r>
          </a:p>
          <a:p>
            <a:pPr>
              <a:spcBef>
                <a:spcPts val="633"/>
              </a:spcBef>
            </a:pPr>
            <a:r>
              <a:rPr lang="en-IE" sz="2800" b="1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5042" y="4887588"/>
            <a:ext cx="2429637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7395" tIns="28697" rIns="57395" bIns="28697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Introduction to Kotlin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9353767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Image result for kotlin">
            <a:extLst>
              <a:ext uri="{FF2B5EF4-FFF2-40B4-BE49-F238E27FC236}">
                <a16:creationId xmlns:a16="http://schemas.microsoft.com/office/drawing/2014/main" id="{466C8A36-EAAF-43E9-8AC8-742A8F1E4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298" y="542242"/>
            <a:ext cx="5060876" cy="177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3F0E19-656E-5044-9BB3-EBDDE6E08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408" y="2571750"/>
            <a:ext cx="1966018" cy="196601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68516A-B8EE-9A4D-A570-24688695DD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C2130-4D9B-3B4C-8675-31D4C9FD44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91234944"/>
      </p:ext>
    </p:extLst>
  </p:cSld>
  <p:clrMapOvr>
    <a:masterClrMapping/>
  </p:clrMapOvr>
  <p:transition spd="med" advTm="9609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3D3E1-4625-CB43-87FA-810F572D1C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6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46CC1-2C15-1E4F-82D7-B99D4B9C3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Overview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0222E8-80A6-3641-925B-3E294CC7B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714" y="390944"/>
            <a:ext cx="6130584" cy="445080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3C3121A-AD54-0140-993A-26BB608930BE}"/>
              </a:ext>
            </a:extLst>
          </p:cNvPr>
          <p:cNvSpPr txBox="1">
            <a:spLocks/>
          </p:cNvSpPr>
          <p:nvPr/>
        </p:nvSpPr>
        <p:spPr>
          <a:xfrm>
            <a:off x="4747260" y="129540"/>
            <a:ext cx="3771197" cy="761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418" tIns="54418" rIns="54418" bIns="54418" anchor="b"/>
          <a:lstStyle>
            <a:lvl1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286973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73946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860919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147892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algn="r" defTabSz="914400"/>
            <a:r>
              <a:rPr lang="en-IE"/>
              <a:t>New Project using IntelliJ</a:t>
            </a:r>
          </a:p>
        </p:txBody>
      </p:sp>
    </p:spTree>
    <p:extLst>
      <p:ext uri="{BB962C8B-B14F-4D97-AF65-F5344CB8AC3E}">
        <p14:creationId xmlns:p14="http://schemas.microsoft.com/office/powerpoint/2010/main" val="386906784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3D3E1-4625-CB43-87FA-810F572D1C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7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46CC1-2C15-1E4F-82D7-B99D4B9C3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641114-F6A5-7240-98AE-EC864B625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697" y="445850"/>
            <a:ext cx="5643981" cy="42517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66784D2-3F41-D04D-A73A-FB0771BA3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7260" y="129540"/>
            <a:ext cx="3771197" cy="761815"/>
          </a:xfrm>
        </p:spPr>
        <p:txBody>
          <a:bodyPr/>
          <a:lstStyle/>
          <a:p>
            <a:pPr algn="r"/>
            <a:r>
              <a:rPr lang="en-IE"/>
              <a:t>New Project using IntelliJ</a:t>
            </a:r>
          </a:p>
        </p:txBody>
      </p:sp>
    </p:spTree>
    <p:extLst>
      <p:ext uri="{BB962C8B-B14F-4D97-AF65-F5344CB8AC3E}">
        <p14:creationId xmlns:p14="http://schemas.microsoft.com/office/powerpoint/2010/main" val="162828955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3D3E1-4625-CB43-87FA-810F572D1C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8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46CC1-2C15-1E4F-82D7-B99D4B9C3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F0B7E4-7111-794B-BB24-2D42D1BC7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883" y="445850"/>
            <a:ext cx="5638071" cy="42517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15674C-6A73-1C41-BCBE-9A590CBD5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7260" y="129540"/>
            <a:ext cx="3771197" cy="761815"/>
          </a:xfrm>
        </p:spPr>
        <p:txBody>
          <a:bodyPr/>
          <a:lstStyle/>
          <a:p>
            <a:pPr algn="r"/>
            <a:r>
              <a:rPr lang="en-IE"/>
              <a:t>New Project using IntelliJ</a:t>
            </a:r>
          </a:p>
        </p:txBody>
      </p:sp>
    </p:spTree>
    <p:extLst>
      <p:ext uri="{BB962C8B-B14F-4D97-AF65-F5344CB8AC3E}">
        <p14:creationId xmlns:p14="http://schemas.microsoft.com/office/powerpoint/2010/main" val="72798513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3D3E1-4625-CB43-87FA-810F572D1C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46CC1-2C15-1E4F-82D7-B99D4B9C3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F0B7E4-7111-794B-BB24-2D42D1BC7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883" y="445850"/>
            <a:ext cx="5638071" cy="42517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15674C-6A73-1C41-BCBE-9A590CBD5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7260" y="129540"/>
            <a:ext cx="3771197" cy="761815"/>
          </a:xfrm>
        </p:spPr>
        <p:txBody>
          <a:bodyPr/>
          <a:lstStyle/>
          <a:p>
            <a:pPr algn="r"/>
            <a:r>
              <a:rPr lang="en-IE"/>
              <a:t>New Project using IntelliJ</a:t>
            </a:r>
          </a:p>
        </p:txBody>
      </p:sp>
    </p:spTree>
    <p:extLst>
      <p:ext uri="{BB962C8B-B14F-4D97-AF65-F5344CB8AC3E}">
        <p14:creationId xmlns:p14="http://schemas.microsoft.com/office/powerpoint/2010/main" val="145091389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7120</TotalTime>
  <Words>223</Words>
  <Application>Microsoft Macintosh PowerPoint</Application>
  <PresentationFormat>On-screen Show (16:9)</PresentationFormat>
  <Paragraphs>75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Avenir Roman</vt:lpstr>
      <vt:lpstr>Calibri</vt:lpstr>
      <vt:lpstr>Helvetica</vt:lpstr>
      <vt:lpstr>Helvetica Light</vt:lpstr>
      <vt:lpstr>Helvetica Neue</vt:lpstr>
      <vt:lpstr>Helvetica Neue Light</vt:lpstr>
      <vt:lpstr>Helvetica Neue UltraLight</vt:lpstr>
      <vt:lpstr>Rockwell</vt:lpstr>
      <vt:lpstr>Wingdings</vt:lpstr>
      <vt:lpstr>White</vt:lpstr>
      <vt:lpstr>Introduction to Kotlin Programming</vt:lpstr>
      <vt:lpstr>Introducing Kotlin</vt:lpstr>
      <vt:lpstr>Agenda</vt:lpstr>
      <vt:lpstr>Agenda</vt:lpstr>
      <vt:lpstr>PowerPoint Presentation</vt:lpstr>
      <vt:lpstr>PowerPoint Presentation</vt:lpstr>
      <vt:lpstr>New Project using IntelliJ</vt:lpstr>
      <vt:lpstr>New Project using IntelliJ</vt:lpstr>
      <vt:lpstr>New Project using IntelliJ</vt:lpstr>
      <vt:lpstr>New Project using IntelliJ</vt:lpstr>
      <vt:lpstr>New Project using IntelliJ</vt:lpstr>
      <vt:lpstr>New Project using IntelliJ</vt:lpstr>
      <vt:lpstr>New Project using IntelliJ</vt:lpstr>
      <vt:lpstr>New Project using IntelliJ</vt:lpstr>
      <vt:lpstr>New Project using IntelliJ</vt:lpstr>
      <vt:lpstr>New Project using IntelliJ</vt:lpstr>
      <vt:lpstr>Interoperability</vt:lpstr>
      <vt:lpstr>Interoperability</vt:lpstr>
      <vt:lpstr>Interoperability – Java Vs Kotlin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Application Development</dc:title>
  <dc:creator>David Drohan</dc:creator>
  <cp:lastModifiedBy>David Drohan</cp:lastModifiedBy>
  <cp:revision>51</cp:revision>
  <dcterms:created xsi:type="dcterms:W3CDTF">2019-01-29T16:40:14Z</dcterms:created>
  <dcterms:modified xsi:type="dcterms:W3CDTF">2020-05-16T13:34:45Z</dcterms:modified>
</cp:coreProperties>
</file>